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4"/>
  </p:notesMasterIdLst>
  <p:sldIdLst>
    <p:sldId id="257" r:id="rId2"/>
    <p:sldId id="334" r:id="rId3"/>
  </p:sldIdLst>
  <p:sldSz cx="12192000" cy="6858000"/>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Solari" initials="OS" lastIdx="14" clrIdx="0">
    <p:extLst>
      <p:ext uri="{19B8F6BF-5375-455C-9EA6-DF929625EA0E}">
        <p15:presenceInfo xmlns:p15="http://schemas.microsoft.com/office/powerpoint/2012/main" userId="S-1-5-21-1046492000-2069585311-7473742-3870" providerId="AD"/>
      </p:ext>
    </p:extLst>
  </p:cmAuthor>
  <p:cmAuthor id="2" name="Janic Mäder" initials="JM" lastIdx="9" clrIdx="1">
    <p:extLst>
      <p:ext uri="{19B8F6BF-5375-455C-9EA6-DF929625EA0E}">
        <p15:presenceInfo xmlns:p15="http://schemas.microsoft.com/office/powerpoint/2012/main" userId="Janic Mäder" providerId="None"/>
      </p:ext>
    </p:extLst>
  </p:cmAuthor>
  <p:cmAuthor id="3" name="Nils Messerli" initials="NM" lastIdx="4" clrIdx="2">
    <p:extLst>
      <p:ext uri="{19B8F6BF-5375-455C-9EA6-DF929625EA0E}">
        <p15:presenceInfo xmlns:p15="http://schemas.microsoft.com/office/powerpoint/2012/main" userId="S-1-5-21-1046492000-2069585311-7473742-4132" providerId="AD"/>
      </p:ext>
    </p:extLst>
  </p:cmAuthor>
  <p:cmAuthor id="4" name="Jan Schaer" initials="JS" lastIdx="1" clrIdx="3">
    <p:extLst>
      <p:ext uri="{19B8F6BF-5375-455C-9EA6-DF929625EA0E}">
        <p15:presenceInfo xmlns:p15="http://schemas.microsoft.com/office/powerpoint/2012/main" userId="S-1-5-21-1046492000-2069585311-7473742-4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662"/>
    <a:srgbClr val="12FA00"/>
    <a:srgbClr val="0DB800"/>
    <a:srgbClr val="FF5B5B"/>
    <a:srgbClr val="A50021"/>
    <a:srgbClr val="FF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1429" autoAdjust="0"/>
  </p:normalViewPr>
  <p:slideViewPr>
    <p:cSldViewPr snapToGrid="0">
      <p:cViewPr varScale="1">
        <p:scale>
          <a:sx n="107" d="100"/>
          <a:sy n="107" d="100"/>
        </p:scale>
        <p:origin x="46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5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753803C1-F27A-49E3-95CB-AD69BFD6DB0A}" type="datetimeFigureOut">
              <a:rPr lang="de-CH" smtClean="0"/>
              <a:t>08.12.2020</a:t>
            </a:fld>
            <a:endParaRPr lang="de-CH"/>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3FF8A6B-87CE-4F6D-B3E1-485E3468F415}" type="slidenum">
              <a:rPr lang="de-CH" smtClean="0"/>
              <a:t>‹Nr.›</a:t>
            </a:fld>
            <a:endParaRPr lang="de-CH"/>
          </a:p>
        </p:txBody>
      </p:sp>
    </p:spTree>
    <p:extLst>
      <p:ext uri="{BB962C8B-B14F-4D97-AF65-F5344CB8AC3E}">
        <p14:creationId xmlns:p14="http://schemas.microsoft.com/office/powerpoint/2010/main" val="385652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1</a:t>
            </a:fld>
            <a:endParaRPr lang="de-CH"/>
          </a:p>
        </p:txBody>
      </p:sp>
    </p:spTree>
    <p:extLst>
      <p:ext uri="{BB962C8B-B14F-4D97-AF65-F5344CB8AC3E}">
        <p14:creationId xmlns:p14="http://schemas.microsoft.com/office/powerpoint/2010/main" val="347110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2</a:t>
            </a:fld>
            <a:endParaRPr lang="de-CH"/>
          </a:p>
        </p:txBody>
      </p:sp>
    </p:spTree>
    <p:extLst>
      <p:ext uri="{BB962C8B-B14F-4D97-AF65-F5344CB8AC3E}">
        <p14:creationId xmlns:p14="http://schemas.microsoft.com/office/powerpoint/2010/main" val="220873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pic>
        <p:nvPicPr>
          <p:cNvPr id="3"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0046"/>
            <a:ext cx="12192000" cy="6094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800" y="1933576"/>
            <a:ext cx="4269317" cy="994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2051" y="5972176"/>
            <a:ext cx="1284816" cy="24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haltsplatzhalter 5"/>
          <p:cNvSpPr>
            <a:spLocks noGrp="1"/>
          </p:cNvSpPr>
          <p:nvPr>
            <p:ph sz="quarter" idx="10"/>
          </p:nvPr>
        </p:nvSpPr>
        <p:spPr>
          <a:xfrm>
            <a:off x="1009330" y="3485932"/>
            <a:ext cx="10633847" cy="1859508"/>
          </a:xfrm>
        </p:spPr>
        <p:txBody>
          <a:bodyPr/>
          <a:lstStyle>
            <a:lvl1pPr>
              <a:defRPr sz="2280" b="1">
                <a:solidFill>
                  <a:srgbClr val="FF0000"/>
                </a:solidFill>
              </a:defRPr>
            </a:lvl1pPr>
            <a:lvl2pPr marL="0" indent="0">
              <a:buFontTx/>
              <a:buNone/>
              <a:defRPr sz="1920" b="1"/>
            </a:lvl2pPr>
          </a:lstStyle>
          <a:p>
            <a:pPr lvl="0"/>
            <a:r>
              <a:rPr lang="de-DE" dirty="0"/>
              <a:t>Textmasterformat bearbeiten</a:t>
            </a:r>
          </a:p>
        </p:txBody>
      </p:sp>
    </p:spTree>
    <p:extLst>
      <p:ext uri="{BB962C8B-B14F-4D97-AF65-F5344CB8AC3E}">
        <p14:creationId xmlns:p14="http://schemas.microsoft.com/office/powerpoint/2010/main" val="79291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ollbild und Text">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7" name="Bildplatzhalter 6"/>
          <p:cNvSpPr>
            <a:spLocks noGrp="1"/>
          </p:cNvSpPr>
          <p:nvPr>
            <p:ph type="pic" sz="quarter" idx="12"/>
          </p:nvPr>
        </p:nvSpPr>
        <p:spPr>
          <a:xfrm>
            <a:off x="0" y="0"/>
            <a:ext cx="12192000" cy="6858000"/>
          </a:xfrm>
        </p:spPr>
        <p:txBody>
          <a:bodyPr/>
          <a:lstStyle/>
          <a:p>
            <a:pPr lvl="0"/>
            <a:r>
              <a:rPr lang="de-DE" noProof="0"/>
              <a:t>Bild durch Klicken auf Symbol hinzufügen</a:t>
            </a:r>
            <a:endParaRPr lang="de-CH" noProof="0"/>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solidFill>
                  <a:schemeClr val="tx1"/>
                </a:solidFill>
              </a:defRPr>
            </a:lvl1pPr>
          </a:lstStyle>
          <a:p>
            <a:pPr lvl="0"/>
            <a:r>
              <a:rPr lang="de-DE"/>
              <a:t>Titelmasterformat durch Klicken bearbeiten</a:t>
            </a:r>
            <a:endParaRPr lang="de-DE" dirty="0"/>
          </a:p>
        </p:txBody>
      </p:sp>
      <p:sp>
        <p:nvSpPr>
          <p:cNvPr id="5" name="Fußzeilenplatzhalter 6"/>
          <p:cNvSpPr>
            <a:spLocks noGrp="1"/>
          </p:cNvSpPr>
          <p:nvPr>
            <p:ph type="ftr" sz="quarter" idx="13"/>
          </p:nvPr>
        </p:nvSpPr>
        <p:spPr/>
        <p:txBody>
          <a:bodyPr/>
          <a:lstStyle>
            <a:lvl1pPr>
              <a:defRPr/>
            </a:lvl1pPr>
          </a:lstStyle>
          <a:p>
            <a:pPr>
              <a:defRPr/>
            </a:pPr>
            <a:r>
              <a:rPr lang="de-DE">
                <a:solidFill>
                  <a:srgbClr val="000000"/>
                </a:solidFill>
              </a:rPr>
              <a:t>((Fusszeile)) Lorem ipsum dolor sit amet.</a:t>
            </a:r>
          </a:p>
        </p:txBody>
      </p:sp>
      <p:sp>
        <p:nvSpPr>
          <p:cNvPr id="6" name="Rectangle 6"/>
          <p:cNvSpPr>
            <a:spLocks noGrp="1" noChangeArrowheads="1"/>
          </p:cNvSpPr>
          <p:nvPr>
            <p:ph type="sldNum" sz="quarter" idx="14"/>
          </p:nvPr>
        </p:nvSpPr>
        <p:spPr/>
        <p:txBody>
          <a:bodyPr/>
          <a:lstStyle>
            <a:lvl1pPr>
              <a:defRPr/>
            </a:lvl1pPr>
          </a:lstStyle>
          <a:p>
            <a:pPr>
              <a:defRPr/>
            </a:pPr>
            <a:fld id="{287BE8B3-A18D-42E0-B30C-0A6759AE8979}"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238238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reiviertelbild und Text">
    <p:spTree>
      <p:nvGrpSpPr>
        <p:cNvPr id="1" name=""/>
        <p:cNvGrpSpPr/>
        <p:nvPr/>
      </p:nvGrpSpPr>
      <p:grpSpPr>
        <a:xfrm>
          <a:off x="0" y="0"/>
          <a:ext cx="0" cy="0"/>
          <a:chOff x="0" y="0"/>
          <a:chExt cx="0" cy="0"/>
        </a:xfrm>
      </p:grpSpPr>
      <p:sp>
        <p:nvSpPr>
          <p:cNvPr id="5" name="Rechteck 4"/>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11" name="Textplatzhalter 10"/>
          <p:cNvSpPr>
            <a:spLocks noGrp="1"/>
          </p:cNvSpPr>
          <p:nvPr>
            <p:ph type="body" sz="quarter" idx="13"/>
          </p:nvPr>
        </p:nvSpPr>
        <p:spPr>
          <a:xfrm>
            <a:off x="8102600" y="2235888"/>
            <a:ext cx="3657600" cy="2611576"/>
          </a:xfrm>
        </p:spPr>
        <p:txBody>
          <a:bodyPr/>
          <a:lstStyle>
            <a:lvl1pPr>
              <a:defRPr/>
            </a:lvl1pPr>
          </a:lstStyle>
          <a:p>
            <a:pPr lvl="0"/>
            <a:r>
              <a:rPr lang="de-DE" dirty="0"/>
              <a:t>Textmasterformat bearbeiten</a:t>
            </a:r>
          </a:p>
        </p:txBody>
      </p:sp>
      <p:sp>
        <p:nvSpPr>
          <p:cNvPr id="7" name="Bildplatzhalter 6"/>
          <p:cNvSpPr>
            <a:spLocks noGrp="1"/>
          </p:cNvSpPr>
          <p:nvPr>
            <p:ph type="pic" sz="quarter" idx="12"/>
          </p:nvPr>
        </p:nvSpPr>
        <p:spPr>
          <a:xfrm>
            <a:off x="1" y="0"/>
            <a:ext cx="7861300" cy="6858000"/>
          </a:xfrm>
        </p:spPr>
        <p:txBody>
          <a:bodyPr/>
          <a:lstStyle/>
          <a:p>
            <a:pPr lvl="0"/>
            <a:r>
              <a:rPr lang="de-DE" noProof="0"/>
              <a:t>Bild durch Klicken auf Symbol hinzufügen</a:t>
            </a:r>
            <a:endParaRPr lang="de-CH" noProof="0"/>
          </a:p>
        </p:txBody>
      </p:sp>
      <p:sp>
        <p:nvSpPr>
          <p:cNvPr id="8" name="Titel 3"/>
          <p:cNvSpPr>
            <a:spLocks noGrp="1"/>
          </p:cNvSpPr>
          <p:nvPr>
            <p:ph type="title" idx="4294967295"/>
          </p:nvPr>
        </p:nvSpPr>
        <p:spPr>
          <a:xfrm>
            <a:off x="8098697" y="939924"/>
            <a:ext cx="3792415" cy="1068328"/>
          </a:xfrm>
        </p:spPr>
        <p:txBody>
          <a:bodyPr anchor="b"/>
          <a:lstStyle>
            <a:lvl1pPr>
              <a:defRPr/>
            </a:lvl1pPr>
          </a:lstStyle>
          <a:p>
            <a:r>
              <a:rPr lang="de-DE" altLang="de-DE"/>
              <a:t>Titelmasterformat durch Klicken bearbeiten</a:t>
            </a:r>
            <a:endParaRPr lang="de-CH" altLang="de-DE" dirty="0"/>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
        <p:nvSpPr>
          <p:cNvPr id="9" name="Rectangle 6"/>
          <p:cNvSpPr>
            <a:spLocks noGrp="1" noChangeArrowheads="1"/>
          </p:cNvSpPr>
          <p:nvPr>
            <p:ph type="sldNum" sz="quarter" idx="15"/>
          </p:nvPr>
        </p:nvSpPr>
        <p:spPr/>
        <p:txBody>
          <a:bodyPr/>
          <a:lstStyle>
            <a:lvl1pPr>
              <a:defRPr/>
            </a:lvl1pPr>
          </a:lstStyle>
          <a:p>
            <a:pPr>
              <a:defRPr/>
            </a:pPr>
            <a:fld id="{6A2EEFE7-A97E-44A9-A40A-08F1C7554D51}"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140621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10" name="Inhaltsplatzhalter 2"/>
          <p:cNvSpPr>
            <a:spLocks noGrp="1"/>
          </p:cNvSpPr>
          <p:nvPr>
            <p:ph idx="12"/>
          </p:nvPr>
        </p:nvSpPr>
        <p:spPr>
          <a:xfrm>
            <a:off x="603700" y="2006379"/>
            <a:ext cx="11076923" cy="38877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a:t>Textmasterformat bearbeiten</a:t>
            </a:r>
          </a:p>
        </p:txBody>
      </p:sp>
      <p:sp>
        <p:nvSpPr>
          <p:cNvPr id="5" name="Rectangle 6"/>
          <p:cNvSpPr>
            <a:spLocks noGrp="1" noChangeArrowheads="1"/>
          </p:cNvSpPr>
          <p:nvPr>
            <p:ph type="sldNum" sz="quarter" idx="13"/>
          </p:nvPr>
        </p:nvSpPr>
        <p:spPr/>
        <p:txBody>
          <a:bodyPr/>
          <a:lstStyle>
            <a:lvl1pPr>
              <a:defRPr/>
            </a:lvl1pPr>
          </a:lstStyle>
          <a:p>
            <a:pPr>
              <a:defRPr/>
            </a:pPr>
            <a:fld id="{8BA8D377-ACDE-4144-9753-7F8BBC9EDA31}"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216939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 – Text und Bild gross">
    <p:spTree>
      <p:nvGrpSpPr>
        <p:cNvPr id="1" name=""/>
        <p:cNvGrpSpPr/>
        <p:nvPr/>
      </p:nvGrpSpPr>
      <p:grpSpPr>
        <a:xfrm>
          <a:off x="0" y="0"/>
          <a:ext cx="0" cy="0"/>
          <a:chOff x="0" y="0"/>
          <a:chExt cx="0" cy="0"/>
        </a:xfrm>
      </p:grpSpPr>
      <p:sp>
        <p:nvSpPr>
          <p:cNvPr id="7" name="Bildplatzhalter 11"/>
          <p:cNvSpPr>
            <a:spLocks noGrp="1"/>
          </p:cNvSpPr>
          <p:nvPr>
            <p:ph type="pic" sz="quarter" idx="15"/>
          </p:nvPr>
        </p:nvSpPr>
        <p:spPr>
          <a:xfrm>
            <a:off x="5" y="1761808"/>
            <a:ext cx="12191999" cy="4500000"/>
          </a:xfrm>
          <a:noFill/>
        </p:spPr>
        <p:txBody>
          <a:bodyPr/>
          <a:lstStyle/>
          <a:p>
            <a:pPr lvl="0"/>
            <a:r>
              <a:rPr lang="de-DE" noProof="0"/>
              <a:t>Bild durch Klicken auf Symbol hinzufügen</a:t>
            </a:r>
          </a:p>
        </p:txBody>
      </p:sp>
      <p:sp>
        <p:nvSpPr>
          <p:cNvPr id="5"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4" name="Rectangle 6"/>
          <p:cNvSpPr>
            <a:spLocks noGrp="1" noChangeArrowheads="1"/>
          </p:cNvSpPr>
          <p:nvPr>
            <p:ph type="sldNum" sz="quarter" idx="16"/>
          </p:nvPr>
        </p:nvSpPr>
        <p:spPr>
          <a:ln/>
        </p:spPr>
        <p:txBody>
          <a:bodyPr/>
          <a:lstStyle>
            <a:lvl1pPr>
              <a:defRPr/>
            </a:lvl1pPr>
          </a:lstStyle>
          <a:p>
            <a:pPr>
              <a:defRPr/>
            </a:pPr>
            <a:fld id="{6E9E0941-272A-47DD-B611-261206A8BBC3}"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890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 – Text">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5"/>
          <p:cNvSpPr>
            <a:spLocks noGrp="1"/>
          </p:cNvSpPr>
          <p:nvPr>
            <p:ph sz="quarter" idx="11"/>
          </p:nvPr>
        </p:nvSpPr>
        <p:spPr>
          <a:xfrm>
            <a:off x="609600" y="2001540"/>
            <a:ext cx="11076923" cy="1139428"/>
          </a:xfrm>
        </p:spPr>
        <p:txBody>
          <a:bodyPr/>
          <a:lstStyle>
            <a:lvl1pPr>
              <a:defRPr sz="2160" b="1">
                <a:solidFill>
                  <a:srgbClr val="FF0000"/>
                </a:solidFill>
              </a:defRPr>
            </a:lvl1pPr>
          </a:lstStyle>
          <a:p>
            <a:pPr lvl="0"/>
            <a:r>
              <a:rPr lang="de-DE"/>
              <a:t>Textmasterformat bearbeiten</a:t>
            </a:r>
          </a:p>
        </p:txBody>
      </p:sp>
      <p:sp>
        <p:nvSpPr>
          <p:cNvPr id="8" name="Inhaltsplatzhalter 2"/>
          <p:cNvSpPr>
            <a:spLocks noGrp="1"/>
          </p:cNvSpPr>
          <p:nvPr>
            <p:ph idx="14"/>
          </p:nvPr>
        </p:nvSpPr>
        <p:spPr>
          <a:xfrm>
            <a:off x="603700" y="3212976"/>
            <a:ext cx="11076923" cy="26811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a:t>Textmasterformat bearbeiten</a:t>
            </a:r>
          </a:p>
        </p:txBody>
      </p:sp>
      <p:sp>
        <p:nvSpPr>
          <p:cNvPr id="5" name="Rectangle 6"/>
          <p:cNvSpPr>
            <a:spLocks noGrp="1" noChangeArrowheads="1"/>
          </p:cNvSpPr>
          <p:nvPr>
            <p:ph type="sldNum" sz="quarter" idx="15"/>
          </p:nvPr>
        </p:nvSpPr>
        <p:spPr/>
        <p:txBody>
          <a:bodyPr/>
          <a:lstStyle>
            <a:lvl1pPr>
              <a:defRPr/>
            </a:lvl1pPr>
          </a:lstStyle>
          <a:p>
            <a:pPr>
              <a:defRPr/>
            </a:pPr>
            <a:fld id="{B24E20C0-9D4D-49DD-AF22-A9C51D1C8E47}" type="slidenum">
              <a:rPr lang="de-DE">
                <a:solidFill>
                  <a:srgbClr val="000000"/>
                </a:solidFill>
              </a:rPr>
              <a:pPr>
                <a:defRPr/>
              </a:pPr>
              <a:t>‹Nr.›</a:t>
            </a:fld>
            <a:endParaRPr lang="de-DE" dirty="0">
              <a:solidFill>
                <a:srgbClr val="000000"/>
              </a:solidFill>
            </a:endParaRPr>
          </a:p>
        </p:txBody>
      </p:sp>
      <p:sp>
        <p:nvSpPr>
          <p:cNvPr id="7" name="Fußzeilenplatzhalter 6"/>
          <p:cNvSpPr>
            <a:spLocks noGrp="1"/>
          </p:cNvSpPr>
          <p:nvPr>
            <p:ph type="ftr" sz="quarter" idx="16"/>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92094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 Text und Bild">
    <p:spTree>
      <p:nvGrpSpPr>
        <p:cNvPr id="1" name=""/>
        <p:cNvGrpSpPr/>
        <p:nvPr/>
      </p:nvGrpSpPr>
      <p:grpSpPr>
        <a:xfrm>
          <a:off x="0" y="0"/>
          <a:ext cx="0" cy="0"/>
          <a:chOff x="0" y="0"/>
          <a:chExt cx="0" cy="0"/>
        </a:xfrm>
      </p:grpSpPr>
      <p:pic>
        <p:nvPicPr>
          <p:cNvPr id="5"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2"/>
          <p:cNvSpPr>
            <a:spLocks noGrp="1"/>
          </p:cNvSpPr>
          <p:nvPr>
            <p:ph idx="12"/>
          </p:nvPr>
        </p:nvSpPr>
        <p:spPr>
          <a:xfrm>
            <a:off x="603700" y="2009871"/>
            <a:ext cx="6555803" cy="4227443"/>
          </a:xfrm>
        </p:spPr>
        <p:txBody>
          <a:bodyPr/>
          <a:lstStyle>
            <a:lvl1pPr marL="0" indent="0">
              <a:spcBef>
                <a:spcPts val="1021"/>
              </a:spcBef>
              <a:defRPr/>
            </a:lvl1pPr>
          </a:lstStyle>
          <a:p>
            <a:pPr lvl="0"/>
            <a:r>
              <a:rPr lang="de-DE" dirty="0"/>
              <a:t>Textmasterformat bearbeiten</a:t>
            </a:r>
          </a:p>
        </p:txBody>
      </p:sp>
      <p:sp>
        <p:nvSpPr>
          <p:cNvPr id="7" name="Bildplatzhalter 11"/>
          <p:cNvSpPr>
            <a:spLocks noGrp="1"/>
          </p:cNvSpPr>
          <p:nvPr>
            <p:ph type="pic" sz="quarter" idx="15"/>
          </p:nvPr>
        </p:nvSpPr>
        <p:spPr>
          <a:xfrm>
            <a:off x="7742370" y="1752283"/>
            <a:ext cx="4449636" cy="4500000"/>
          </a:xfrm>
        </p:spPr>
        <p:txBody>
          <a:bodyPr/>
          <a:lstStyle/>
          <a:p>
            <a:pPr lvl="0"/>
            <a:r>
              <a:rPr lang="de-DE" noProof="0"/>
              <a:t>Bild durch Klicken auf Symbol hinzufügen</a:t>
            </a:r>
          </a:p>
        </p:txBody>
      </p:sp>
      <p:sp>
        <p:nvSpPr>
          <p:cNvPr id="10"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8" name="Foliennummernplatzhalter 2"/>
          <p:cNvSpPr>
            <a:spLocks noGrp="1"/>
          </p:cNvSpPr>
          <p:nvPr>
            <p:ph type="sldNum" sz="quarter" idx="16"/>
          </p:nvPr>
        </p:nvSpPr>
        <p:spPr/>
        <p:txBody>
          <a:bodyPr/>
          <a:lstStyle>
            <a:lvl1pPr>
              <a:defRPr/>
            </a:lvl1pPr>
          </a:lstStyle>
          <a:p>
            <a:pPr>
              <a:defRPr/>
            </a:pPr>
            <a:fld id="{89F7FF81-2C5F-416D-B698-BAE76BE01D47}" type="slidenum">
              <a:rPr lang="de-DE">
                <a:solidFill>
                  <a:srgbClr val="000000"/>
                </a:solidFill>
              </a:rPr>
              <a:pPr>
                <a:defRPr/>
              </a:pPr>
              <a:t>‹Nr.›</a:t>
            </a:fld>
            <a:endParaRPr lang="de-DE" dirty="0">
              <a:solidFill>
                <a:srgbClr val="000000"/>
              </a:solidFill>
            </a:endParaRPr>
          </a:p>
        </p:txBody>
      </p:sp>
      <p:sp>
        <p:nvSpPr>
          <p:cNvPr id="9" name="Fußzeilenplatzhalter 3"/>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211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p:nvSpPr>
          <p:cNvPr id="7" name="Rectangle 24"/>
          <p:cNvSpPr>
            <a:spLocks noGrp="1" noChangeArrowheads="1"/>
          </p:cNvSpPr>
          <p:nvPr>
            <p:ph type="title"/>
          </p:nvPr>
        </p:nvSpPr>
        <p:spPr bwMode="auto">
          <a:xfrm>
            <a:off x="590061"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6" name="Inhaltsplatzhalter 2"/>
          <p:cNvSpPr>
            <a:spLocks noGrp="1"/>
          </p:cNvSpPr>
          <p:nvPr>
            <p:ph idx="12"/>
          </p:nvPr>
        </p:nvSpPr>
        <p:spPr>
          <a:xfrm>
            <a:off x="603700" y="1652607"/>
            <a:ext cx="11076923" cy="3887788"/>
          </a:xfrm>
        </p:spPr>
        <p:txBody>
          <a:bodyPr/>
          <a:lstStyle>
            <a:lvl1pPr marL="0" indent="0">
              <a:spcBef>
                <a:spcPts val="1021"/>
              </a:spcBef>
              <a:defRPr sz="1680"/>
            </a:lvl1pPr>
          </a:lstStyle>
          <a:p>
            <a:pPr lvl="0"/>
            <a:r>
              <a:rPr lang="de-DE" dirty="0"/>
              <a:t>Textmasterformat bearbeiten</a:t>
            </a:r>
          </a:p>
        </p:txBody>
      </p:sp>
      <p:sp>
        <p:nvSpPr>
          <p:cNvPr id="4" name="Rectangle 6"/>
          <p:cNvSpPr>
            <a:spLocks noGrp="1" noChangeArrowheads="1"/>
          </p:cNvSpPr>
          <p:nvPr>
            <p:ph type="sldNum" sz="quarter" idx="13"/>
          </p:nvPr>
        </p:nvSpPr>
        <p:spPr>
          <a:ln/>
        </p:spPr>
        <p:txBody>
          <a:bodyPr/>
          <a:lstStyle>
            <a:lvl1pPr>
              <a:defRPr/>
            </a:lvl1pPr>
          </a:lstStyle>
          <a:p>
            <a:pPr>
              <a:defRPr/>
            </a:pPr>
            <a:fld id="{057F4CD0-C15C-421D-BE5F-650085AE1A7F}"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77251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 Aufzählung">
    <p:spTree>
      <p:nvGrpSpPr>
        <p:cNvPr id="1" name=""/>
        <p:cNvGrpSpPr/>
        <p:nvPr/>
      </p:nvGrpSpPr>
      <p:grpSpPr>
        <a:xfrm>
          <a:off x="0" y="0"/>
          <a:ext cx="0" cy="0"/>
          <a:chOff x="0" y="0"/>
          <a:chExt cx="0" cy="0"/>
        </a:xfrm>
      </p:grpSpPr>
      <p:sp>
        <p:nvSpPr>
          <p:cNvPr id="6" name="Inhaltsplatzhalter 2"/>
          <p:cNvSpPr>
            <a:spLocks noGrp="1"/>
          </p:cNvSpPr>
          <p:nvPr>
            <p:ph idx="12"/>
          </p:nvPr>
        </p:nvSpPr>
        <p:spPr>
          <a:xfrm>
            <a:off x="603700" y="1652607"/>
            <a:ext cx="11076923" cy="3887788"/>
          </a:xfrm>
        </p:spPr>
        <p:txBody>
          <a:bodyPr/>
          <a:lstStyle>
            <a:lvl1pPr marL="378202" indent="-378202">
              <a:spcBef>
                <a:spcPts val="1021"/>
              </a:spcBef>
              <a:buFont typeface="Arial" pitchFamily="34" charset="0"/>
              <a:buChar char="•"/>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a:t>Textmasterformat bearbeiten</a:t>
            </a:r>
          </a:p>
        </p:txBody>
      </p:sp>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4" name="Rectangle 6"/>
          <p:cNvSpPr>
            <a:spLocks noGrp="1" noChangeArrowheads="1"/>
          </p:cNvSpPr>
          <p:nvPr>
            <p:ph type="sldNum" sz="quarter" idx="13"/>
          </p:nvPr>
        </p:nvSpPr>
        <p:spPr>
          <a:ln/>
        </p:spPr>
        <p:txBody>
          <a:bodyPr/>
          <a:lstStyle>
            <a:lvl1pPr>
              <a:defRPr/>
            </a:lvl1pPr>
          </a:lstStyle>
          <a:p>
            <a:pPr>
              <a:defRPr/>
            </a:pPr>
            <a:fld id="{13C42BDE-D419-47AF-A983-F6AE2E401F09}"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18992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 Text und Bild hoch">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9" y="1658640"/>
            <a:ext cx="6646153" cy="4500000"/>
          </a:xfrm>
        </p:spPr>
        <p:txBody>
          <a:bodyPr/>
          <a:lstStyle>
            <a:lvl1pPr marL="0" indent="0">
              <a:spcBef>
                <a:spcPts val="1021"/>
              </a:spcBef>
              <a:defRPr/>
            </a:lvl1pPr>
          </a:lstStyle>
          <a:p>
            <a:pPr lvl="0"/>
            <a:r>
              <a:rPr lang="de-DE" dirty="0"/>
              <a:t>Textmasterformat bearbeiten</a:t>
            </a:r>
          </a:p>
        </p:txBody>
      </p:sp>
      <p:sp>
        <p:nvSpPr>
          <p:cNvPr id="6" name="Bildplatzhalter 11"/>
          <p:cNvSpPr>
            <a:spLocks noGrp="1"/>
          </p:cNvSpPr>
          <p:nvPr>
            <p:ph type="pic" sz="quarter" idx="15"/>
          </p:nvPr>
        </p:nvSpPr>
        <p:spPr>
          <a:xfrm>
            <a:off x="7743511" y="1742758"/>
            <a:ext cx="4448492" cy="4500000"/>
          </a:xfrm>
          <a:noFill/>
        </p:spPr>
        <p:txBody>
          <a:bodyPr/>
          <a:lstStyle/>
          <a:p>
            <a:pPr lvl="0"/>
            <a:r>
              <a:rPr lang="de-DE" noProof="0"/>
              <a:t>Bild durch Klicken auf Symbol hinzufügen</a:t>
            </a:r>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7" name="Rectangle 6"/>
          <p:cNvSpPr>
            <a:spLocks noGrp="1" noChangeArrowheads="1"/>
          </p:cNvSpPr>
          <p:nvPr>
            <p:ph type="sldNum" sz="quarter" idx="16"/>
          </p:nvPr>
        </p:nvSpPr>
        <p:spPr>
          <a:ln/>
        </p:spPr>
        <p:txBody>
          <a:bodyPr/>
          <a:lstStyle>
            <a:lvl1pPr>
              <a:defRPr/>
            </a:lvl1pPr>
          </a:lstStyle>
          <a:p>
            <a:pPr>
              <a:defRPr/>
            </a:pPr>
            <a:fld id="{05FBA86F-6231-4843-AE1E-CCCA69E79861}" type="slidenum">
              <a:rPr lang="de-DE">
                <a:solidFill>
                  <a:srgbClr val="000000"/>
                </a:solidFill>
              </a:rPr>
              <a:pPr>
                <a:defRPr/>
              </a:pPr>
              <a:t>‹Nr.›</a:t>
            </a:fld>
            <a:endParaRPr lang="de-DE" dirty="0">
              <a:solidFill>
                <a:srgbClr val="000000"/>
              </a:solidFill>
            </a:endParaRPr>
          </a:p>
        </p:txBody>
      </p:sp>
      <p:sp>
        <p:nvSpPr>
          <p:cNvPr id="8"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33441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 Text und Bild quer">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6" y="1658640"/>
            <a:ext cx="11076923" cy="906264"/>
          </a:xfrm>
        </p:spPr>
        <p:txBody>
          <a:bodyPr/>
          <a:lstStyle>
            <a:lvl1pPr marL="0" indent="0">
              <a:spcBef>
                <a:spcPts val="1021"/>
              </a:spcBef>
              <a:defRPr/>
            </a:lvl1pPr>
          </a:lstStyle>
          <a:p>
            <a:pPr lvl="0"/>
            <a:r>
              <a:rPr lang="de-DE" dirty="0"/>
              <a:t>Textmasterformat bearbeiten</a:t>
            </a:r>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a:t>Titelmasterformat durch Klicken bearbeiten</a:t>
            </a:r>
            <a:endParaRPr lang="de-DE" dirty="0"/>
          </a:p>
        </p:txBody>
      </p:sp>
      <p:sp>
        <p:nvSpPr>
          <p:cNvPr id="4" name="Rectangle 6"/>
          <p:cNvSpPr>
            <a:spLocks noGrp="1" noChangeArrowheads="1"/>
          </p:cNvSpPr>
          <p:nvPr>
            <p:ph type="sldNum" sz="quarter" idx="13"/>
          </p:nvPr>
        </p:nvSpPr>
        <p:spPr>
          <a:ln/>
        </p:spPr>
        <p:txBody>
          <a:bodyPr/>
          <a:lstStyle>
            <a:lvl1pPr>
              <a:defRPr/>
            </a:lvl1pPr>
          </a:lstStyle>
          <a:p>
            <a:pPr>
              <a:defRPr/>
            </a:pPr>
            <a:fld id="{475FB804-2BD4-4CA7-9AC4-76B5BB16A2BE}"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411675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9789585" y="6482716"/>
            <a:ext cx="2084916" cy="260984"/>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lvl1pPr algn="r">
              <a:defRPr sz="960">
                <a:latin typeface="Arial" charset="0"/>
                <a:ea typeface="ＭＳ Ｐゴシック" pitchFamily="68" charset="-128"/>
                <a:cs typeface="+mn-cs"/>
              </a:defRPr>
            </a:lvl1pPr>
          </a:lstStyle>
          <a:p>
            <a:pPr fontAlgn="base">
              <a:spcBef>
                <a:spcPct val="0"/>
              </a:spcBef>
              <a:spcAft>
                <a:spcPct val="0"/>
              </a:spcAft>
              <a:defRPr/>
            </a:pPr>
            <a:fld id="{77ECED31-06E4-44F5-B080-4C42DD14DD8B}" type="slidenum">
              <a:rPr lang="de-DE">
                <a:solidFill>
                  <a:srgbClr val="000000"/>
                </a:solidFill>
              </a:rPr>
              <a:pPr fontAlgn="base">
                <a:spcBef>
                  <a:spcPct val="0"/>
                </a:spcBef>
                <a:spcAft>
                  <a:spcPct val="0"/>
                </a:spcAft>
                <a:defRPr/>
              </a:pPr>
              <a:t>‹Nr.›</a:t>
            </a:fld>
            <a:endParaRPr lang="de-DE" dirty="0">
              <a:solidFill>
                <a:srgbClr val="000000"/>
              </a:solidFill>
            </a:endParaRPr>
          </a:p>
        </p:txBody>
      </p:sp>
      <p:sp>
        <p:nvSpPr>
          <p:cNvPr id="1027" name="Rectangle 25"/>
          <p:cNvSpPr>
            <a:spLocks noGrp="1" noChangeArrowheads="1"/>
          </p:cNvSpPr>
          <p:nvPr>
            <p:ph type="body" idx="1"/>
          </p:nvPr>
        </p:nvSpPr>
        <p:spPr bwMode="auto">
          <a:xfrm>
            <a:off x="601134" y="1739266"/>
            <a:ext cx="1107651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a:t>Mastertextformat bearbeiten</a:t>
            </a:r>
          </a:p>
        </p:txBody>
      </p:sp>
      <p:sp>
        <p:nvSpPr>
          <p:cNvPr id="1028" name="Rectangle 24"/>
          <p:cNvSpPr>
            <a:spLocks noGrp="1" noChangeArrowheads="1"/>
          </p:cNvSpPr>
          <p:nvPr>
            <p:ph type="title"/>
          </p:nvPr>
        </p:nvSpPr>
        <p:spPr bwMode="auto">
          <a:xfrm>
            <a:off x="590551" y="655320"/>
            <a:ext cx="11076516" cy="90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a:t>Mastertitelformat bearbeiten</a:t>
            </a:r>
          </a:p>
        </p:txBody>
      </p:sp>
      <p:sp>
        <p:nvSpPr>
          <p:cNvPr id="7" name="Fußzeilenplatzhalter 6"/>
          <p:cNvSpPr>
            <a:spLocks noGrp="1"/>
          </p:cNvSpPr>
          <p:nvPr>
            <p:ph type="ftr" sz="quarter" idx="3"/>
          </p:nvPr>
        </p:nvSpPr>
        <p:spPr>
          <a:xfrm>
            <a:off x="601133" y="6477000"/>
            <a:ext cx="3860800" cy="241936"/>
          </a:xfrm>
          <a:prstGeom prst="rect">
            <a:avLst/>
          </a:prstGeom>
        </p:spPr>
        <p:txBody>
          <a:bodyPr vert="horz" lIns="81043" tIns="40522" rIns="81043" bIns="40522" rtlCol="0" anchor="t"/>
          <a:lstStyle>
            <a:lvl1pPr algn="l">
              <a:defRPr sz="960">
                <a:solidFill>
                  <a:schemeClr val="tx1"/>
                </a:solidFill>
                <a:latin typeface="Arial" charset="0"/>
                <a:ea typeface="ＭＳ Ｐゴシック" pitchFamily="34" charset="-128"/>
                <a:cs typeface="+mn-cs"/>
              </a:defRPr>
            </a:lvl1pPr>
          </a:lstStyle>
          <a:p>
            <a:pPr fontAlgn="base">
              <a:spcBef>
                <a:spcPct val="0"/>
              </a:spcBef>
              <a:spcAft>
                <a:spcPct val="0"/>
              </a:spcAft>
              <a:defRPr/>
            </a:pPr>
            <a:r>
              <a:rPr lang="de-DE" dirty="0">
                <a:solidFill>
                  <a:srgbClr val="000000"/>
                </a:solidFill>
              </a:rPr>
              <a:t>((</a:t>
            </a:r>
            <a:r>
              <a:rPr lang="de-DE" dirty="0" err="1">
                <a:solidFill>
                  <a:srgbClr val="000000"/>
                </a:solidFill>
              </a:rPr>
              <a:t>Fusszeile</a:t>
            </a:r>
            <a:r>
              <a:rPr lang="de-DE" dirty="0">
                <a:solidFill>
                  <a:srgbClr val="000000"/>
                </a:solidFill>
              </a:rPr>
              <a:t>)) </a:t>
            </a:r>
            <a:r>
              <a:rPr lang="de-DE" dirty="0" err="1">
                <a:solidFill>
                  <a:srgbClr val="000000"/>
                </a:solidFill>
              </a:rPr>
              <a:t>Lorem</a:t>
            </a:r>
            <a:r>
              <a:rPr lang="de-DE" dirty="0">
                <a:solidFill>
                  <a:srgbClr val="000000"/>
                </a:solidFill>
              </a:rPr>
              <a:t> </a:t>
            </a:r>
            <a:r>
              <a:rPr lang="de-DE" dirty="0" err="1">
                <a:solidFill>
                  <a:srgbClr val="000000"/>
                </a:solidFill>
              </a:rPr>
              <a:t>ipsum</a:t>
            </a:r>
            <a:r>
              <a:rPr lang="de-DE" dirty="0">
                <a:solidFill>
                  <a:srgbClr val="000000"/>
                </a:solidFill>
              </a:rPr>
              <a:t> </a:t>
            </a:r>
            <a:r>
              <a:rPr lang="de-DE" dirty="0" err="1">
                <a:solidFill>
                  <a:srgbClr val="000000"/>
                </a:solidFill>
              </a:rPr>
              <a:t>dolor</a:t>
            </a:r>
            <a:r>
              <a:rPr lang="de-DE" dirty="0">
                <a:solidFill>
                  <a:srgbClr val="000000"/>
                </a:solidFill>
              </a:rPr>
              <a:t> </a:t>
            </a:r>
            <a:r>
              <a:rPr lang="de-DE" dirty="0" err="1">
                <a:solidFill>
                  <a:srgbClr val="000000"/>
                </a:solidFill>
              </a:rPr>
              <a:t>sit</a:t>
            </a:r>
            <a:r>
              <a:rPr lang="de-DE" dirty="0">
                <a:solidFill>
                  <a:srgbClr val="000000"/>
                </a:solidFill>
              </a:rPr>
              <a:t> </a:t>
            </a:r>
            <a:r>
              <a:rPr lang="de-DE" dirty="0" err="1">
                <a:solidFill>
                  <a:srgbClr val="000000"/>
                </a:solidFill>
              </a:rPr>
              <a:t>amet</a:t>
            </a:r>
            <a:r>
              <a:rPr lang="de-DE" dirty="0">
                <a:solidFill>
                  <a:srgbClr val="000000"/>
                </a:solidFill>
              </a:rPr>
              <a:t>.</a:t>
            </a:r>
          </a:p>
        </p:txBody>
      </p:sp>
      <p:sp>
        <p:nvSpPr>
          <p:cNvPr id="1031" name="Rectangle 14"/>
          <p:cNvSpPr>
            <a:spLocks noChangeArrowheads="1"/>
          </p:cNvSpPr>
          <p:nvPr/>
        </p:nvSpPr>
        <p:spPr bwMode="auto">
          <a:xfrm>
            <a:off x="0" y="0"/>
            <a:ext cx="9482667" cy="360046"/>
          </a:xfrm>
          <a:prstGeom prst="rect">
            <a:avLst/>
          </a:prstGeom>
          <a:solidFill>
            <a:srgbClr val="78859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a:solidFill>
                <a:srgbClr val="000000"/>
              </a:solidFill>
              <a:latin typeface="Times" pitchFamily="18" charset="0"/>
              <a:cs typeface="Arial" charset="0"/>
            </a:endParaRPr>
          </a:p>
        </p:txBody>
      </p:sp>
      <p:sp>
        <p:nvSpPr>
          <p:cNvPr id="1032" name="Rectangle 14"/>
          <p:cNvSpPr>
            <a:spLocks noChangeArrowheads="1"/>
          </p:cNvSpPr>
          <p:nvPr/>
        </p:nvSpPr>
        <p:spPr bwMode="auto">
          <a:xfrm>
            <a:off x="9544051" y="0"/>
            <a:ext cx="2647949" cy="360046"/>
          </a:xfrm>
          <a:prstGeom prst="rect">
            <a:avLst/>
          </a:prstGeom>
          <a:solidFill>
            <a:srgbClr val="DCE3EC"/>
          </a:solidFill>
          <a:ln>
            <a:noFill/>
          </a:ln>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a:solidFill>
                <a:srgbClr val="000000"/>
              </a:solidFill>
              <a:latin typeface="Times" pitchFamily="18" charset="0"/>
              <a:cs typeface="Arial" charset="0"/>
            </a:endParaRPr>
          </a:p>
        </p:txBody>
      </p:sp>
      <p:pic>
        <p:nvPicPr>
          <p:cNvPr id="2" name="Grafik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808633" y="57151"/>
            <a:ext cx="1593851"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2436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b="1">
          <a:solidFill>
            <a:srgbClr val="FF0000"/>
          </a:solidFill>
          <a:latin typeface="+mj-lt"/>
          <a:ea typeface="ＭＳ Ｐゴシック" pitchFamily="63" charset="-128"/>
          <a:cs typeface="ＭＳ Ｐゴシック" pitchFamily="63" charset="-128"/>
        </a:defRPr>
      </a:lvl1pPr>
      <a:lvl2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2pPr>
      <a:lvl3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3pPr>
      <a:lvl4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4pPr>
      <a:lvl5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5pPr>
      <a:lvl6pPr marL="486259" algn="l" rtl="0" eaLnBrk="1" fontAlgn="base" hangingPunct="1">
        <a:spcBef>
          <a:spcPct val="0"/>
        </a:spcBef>
        <a:spcAft>
          <a:spcPct val="0"/>
        </a:spcAft>
        <a:defRPr sz="2520" b="1">
          <a:solidFill>
            <a:schemeClr val="tx2"/>
          </a:solidFill>
          <a:latin typeface="Arial" pitchFamily="63" charset="0"/>
        </a:defRPr>
      </a:lvl6pPr>
      <a:lvl7pPr marL="972520" algn="l" rtl="0" eaLnBrk="1" fontAlgn="base" hangingPunct="1">
        <a:spcBef>
          <a:spcPct val="0"/>
        </a:spcBef>
        <a:spcAft>
          <a:spcPct val="0"/>
        </a:spcAft>
        <a:defRPr sz="2520" b="1">
          <a:solidFill>
            <a:schemeClr val="tx2"/>
          </a:solidFill>
          <a:latin typeface="Arial" pitchFamily="63" charset="0"/>
        </a:defRPr>
      </a:lvl7pPr>
      <a:lvl8pPr marL="1458779" algn="l" rtl="0" eaLnBrk="1" fontAlgn="base" hangingPunct="1">
        <a:spcBef>
          <a:spcPct val="0"/>
        </a:spcBef>
        <a:spcAft>
          <a:spcPct val="0"/>
        </a:spcAft>
        <a:defRPr sz="2520" b="1">
          <a:solidFill>
            <a:schemeClr val="tx2"/>
          </a:solidFill>
          <a:latin typeface="Arial" pitchFamily="63" charset="0"/>
        </a:defRPr>
      </a:lvl8pPr>
      <a:lvl9pPr marL="1945038" algn="l" rtl="0" eaLnBrk="1" fontAlgn="base" hangingPunct="1">
        <a:spcBef>
          <a:spcPct val="0"/>
        </a:spcBef>
        <a:spcAft>
          <a:spcPct val="0"/>
        </a:spcAft>
        <a:defRPr sz="2520" b="1">
          <a:solidFill>
            <a:schemeClr val="tx2"/>
          </a:solidFill>
          <a:latin typeface="Arial" pitchFamily="63" charset="0"/>
        </a:defRPr>
      </a:lvl9pPr>
    </p:titleStyle>
    <p:bodyStyle>
      <a:lvl1pPr algn="l" rtl="0" eaLnBrk="0" fontAlgn="base" hangingPunct="0">
        <a:spcBef>
          <a:spcPct val="20000"/>
        </a:spcBef>
        <a:spcAft>
          <a:spcPct val="0"/>
        </a:spcAft>
        <a:buFont typeface="Arial" charset="0"/>
        <a:defRPr sz="1680">
          <a:solidFill>
            <a:schemeClr val="tx1"/>
          </a:solidFill>
          <a:latin typeface="+mn-lt"/>
          <a:ea typeface="ＭＳ Ｐゴシック" pitchFamily="63" charset="-128"/>
          <a:cs typeface="ＭＳ Ｐゴシック" pitchFamily="63" charset="-128"/>
        </a:defRPr>
      </a:lvl1pPr>
      <a:lvl2pPr marL="809626"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2pPr>
      <a:lvl3pPr marL="129540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3pPr>
      <a:lvl4pPr marL="174117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4pPr>
      <a:lvl5pPr marL="218694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5pPr>
      <a:lvl6pPr marL="267442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6pPr>
      <a:lvl7pPr marL="316068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7pPr>
      <a:lvl8pPr marL="364694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8pPr>
      <a:lvl9pPr marL="413320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9pPr>
    </p:bodyStyle>
    <p:otherStyle>
      <a:defPPr>
        <a:defRPr lang="de-DE"/>
      </a:defPPr>
      <a:lvl1pPr marL="0" algn="l" defTabSz="486259" rtl="0" eaLnBrk="1" latinLnBrk="0" hangingPunct="1">
        <a:defRPr sz="1920" kern="1200">
          <a:solidFill>
            <a:schemeClr val="tx1"/>
          </a:solidFill>
          <a:latin typeface="+mn-lt"/>
          <a:ea typeface="+mn-ea"/>
          <a:cs typeface="+mn-cs"/>
        </a:defRPr>
      </a:lvl1pPr>
      <a:lvl2pPr marL="486259" algn="l" defTabSz="486259" rtl="0" eaLnBrk="1" latinLnBrk="0" hangingPunct="1">
        <a:defRPr sz="1920" kern="1200">
          <a:solidFill>
            <a:schemeClr val="tx1"/>
          </a:solidFill>
          <a:latin typeface="+mn-lt"/>
          <a:ea typeface="+mn-ea"/>
          <a:cs typeface="+mn-cs"/>
        </a:defRPr>
      </a:lvl2pPr>
      <a:lvl3pPr marL="972520" algn="l" defTabSz="486259" rtl="0" eaLnBrk="1" latinLnBrk="0" hangingPunct="1">
        <a:defRPr sz="1920" kern="1200">
          <a:solidFill>
            <a:schemeClr val="tx1"/>
          </a:solidFill>
          <a:latin typeface="+mn-lt"/>
          <a:ea typeface="+mn-ea"/>
          <a:cs typeface="+mn-cs"/>
        </a:defRPr>
      </a:lvl3pPr>
      <a:lvl4pPr marL="1458779" algn="l" defTabSz="486259" rtl="0" eaLnBrk="1" latinLnBrk="0" hangingPunct="1">
        <a:defRPr sz="1920" kern="1200">
          <a:solidFill>
            <a:schemeClr val="tx1"/>
          </a:solidFill>
          <a:latin typeface="+mn-lt"/>
          <a:ea typeface="+mn-ea"/>
          <a:cs typeface="+mn-cs"/>
        </a:defRPr>
      </a:lvl4pPr>
      <a:lvl5pPr marL="1945038" algn="l" defTabSz="486259" rtl="0" eaLnBrk="1" latinLnBrk="0" hangingPunct="1">
        <a:defRPr sz="1920" kern="1200">
          <a:solidFill>
            <a:schemeClr val="tx1"/>
          </a:solidFill>
          <a:latin typeface="+mn-lt"/>
          <a:ea typeface="+mn-ea"/>
          <a:cs typeface="+mn-cs"/>
        </a:defRPr>
      </a:lvl5pPr>
      <a:lvl6pPr marL="2431298" algn="l" defTabSz="486259" rtl="0" eaLnBrk="1" latinLnBrk="0" hangingPunct="1">
        <a:defRPr sz="1920" kern="1200">
          <a:solidFill>
            <a:schemeClr val="tx1"/>
          </a:solidFill>
          <a:latin typeface="+mn-lt"/>
          <a:ea typeface="+mn-ea"/>
          <a:cs typeface="+mn-cs"/>
        </a:defRPr>
      </a:lvl6pPr>
      <a:lvl7pPr marL="2917558" algn="l" defTabSz="486259" rtl="0" eaLnBrk="1" latinLnBrk="0" hangingPunct="1">
        <a:defRPr sz="1920" kern="1200">
          <a:solidFill>
            <a:schemeClr val="tx1"/>
          </a:solidFill>
          <a:latin typeface="+mn-lt"/>
          <a:ea typeface="+mn-ea"/>
          <a:cs typeface="+mn-cs"/>
        </a:defRPr>
      </a:lvl7pPr>
      <a:lvl8pPr marL="3403818" algn="l" defTabSz="486259" rtl="0" eaLnBrk="1" latinLnBrk="0" hangingPunct="1">
        <a:defRPr sz="1920" kern="1200">
          <a:solidFill>
            <a:schemeClr val="tx1"/>
          </a:solidFill>
          <a:latin typeface="+mn-lt"/>
          <a:ea typeface="+mn-ea"/>
          <a:cs typeface="+mn-cs"/>
        </a:defRPr>
      </a:lvl8pPr>
      <a:lvl9pPr marL="3890077" algn="l" defTabSz="486259"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1009330" y="3871414"/>
            <a:ext cx="10633847" cy="1859508"/>
          </a:xfrm>
        </p:spPr>
        <p:txBody>
          <a:bodyPr/>
          <a:lstStyle/>
          <a:p>
            <a:endParaRPr lang="de-CH" sz="1400" dirty="0"/>
          </a:p>
          <a:p>
            <a:endParaRPr lang="de-CH" sz="1400" dirty="0"/>
          </a:p>
        </p:txBody>
      </p:sp>
      <p:sp>
        <p:nvSpPr>
          <p:cNvPr id="4" name="Foliennummernplatzhalter 3"/>
          <p:cNvSpPr>
            <a:spLocks noGrp="1"/>
          </p:cNvSpPr>
          <p:nvPr>
            <p:ph type="sldNum" sz="quarter" idx="4294967295"/>
          </p:nvPr>
        </p:nvSpPr>
        <p:spPr>
          <a:xfrm>
            <a:off x="10107613" y="6483350"/>
            <a:ext cx="2084387" cy="260350"/>
          </a:xfrm>
          <a:prstGeom prst="rect">
            <a:avLst/>
          </a:prstGeom>
        </p:spPr>
        <p:txBody>
          <a:bodyPr/>
          <a:lstStyle/>
          <a:p>
            <a:pPr>
              <a:defRPr/>
            </a:pPr>
            <a:fld id="{8BA8D377-ACDE-4144-9753-7F8BBC9EDA31}" type="slidenum">
              <a:rPr lang="de-DE" smtClean="0">
                <a:solidFill>
                  <a:srgbClr val="000000"/>
                </a:solidFill>
              </a:rPr>
              <a:pPr>
                <a:defRPr/>
              </a:pPr>
              <a:t>1</a:t>
            </a:fld>
            <a:endParaRPr lang="de-DE">
              <a:solidFill>
                <a:srgbClr val="000000"/>
              </a:solidFill>
            </a:endParaRPr>
          </a:p>
        </p:txBody>
      </p:sp>
      <p:sp>
        <p:nvSpPr>
          <p:cNvPr id="2" name="Textfeld 1"/>
          <p:cNvSpPr txBox="1"/>
          <p:nvPr/>
        </p:nvSpPr>
        <p:spPr>
          <a:xfrm>
            <a:off x="1009330" y="3410801"/>
            <a:ext cx="10403737" cy="630942"/>
          </a:xfrm>
          <a:prstGeom prst="rect">
            <a:avLst/>
          </a:prstGeom>
          <a:noFill/>
        </p:spPr>
        <p:txBody>
          <a:bodyPr wrap="square" rtlCol="0">
            <a:spAutoFit/>
          </a:bodyPr>
          <a:lstStyle/>
          <a:p>
            <a:r>
              <a:rPr lang="fr-FR" sz="3500" b="1" dirty="0">
                <a:solidFill>
                  <a:srgbClr val="FF0000"/>
                </a:solidFill>
              </a:rPr>
              <a:t>Règles du jeu du droit des cartels</a:t>
            </a:r>
          </a:p>
        </p:txBody>
      </p:sp>
    </p:spTree>
    <p:extLst>
      <p:ext uri="{BB962C8B-B14F-4D97-AF65-F5344CB8AC3E}">
        <p14:creationId xmlns:p14="http://schemas.microsoft.com/office/powerpoint/2010/main" val="196046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sz="2000" dirty="0"/>
              <a:t>Règles du jeu du droit des cartels</a:t>
            </a:r>
            <a:r>
              <a:rPr lang="fr-FR" dirty="0"/>
              <a:t/>
            </a:r>
            <a:br>
              <a:rPr lang="fr-FR" dirty="0"/>
            </a:br>
            <a:endParaRPr lang="fr-FR" dirty="0"/>
          </a:p>
        </p:txBody>
      </p:sp>
      <p:sp>
        <p:nvSpPr>
          <p:cNvPr id="4" name="Foliennummernplatzhalter 3"/>
          <p:cNvSpPr>
            <a:spLocks noGrp="1"/>
          </p:cNvSpPr>
          <p:nvPr>
            <p:ph type="sldNum" sz="quarter" idx="13"/>
          </p:nvPr>
        </p:nvSpPr>
        <p:spPr/>
        <p:txBody>
          <a:bodyPr/>
          <a:lstStyle/>
          <a:p>
            <a:pPr>
              <a:defRPr/>
            </a:pPr>
            <a:fld id="{8BA8D377-ACDE-4144-9753-7F8BBC9EDA31}" type="slidenum">
              <a:rPr lang="de-DE" smtClean="0">
                <a:solidFill>
                  <a:srgbClr val="000000"/>
                </a:solidFill>
              </a:rPr>
              <a:pPr>
                <a:defRPr/>
              </a:pPr>
              <a:t>2</a:t>
            </a:fld>
            <a:endParaRPr lang="de-DE">
              <a:solidFill>
                <a:srgbClr val="000000"/>
              </a:solidFill>
            </a:endParaRPr>
          </a:p>
        </p:txBody>
      </p:sp>
      <p:sp>
        <p:nvSpPr>
          <p:cNvPr id="6" name="Inhaltsplatzhalter 2">
            <a:extLst>
              <a:ext uri="{FF2B5EF4-FFF2-40B4-BE49-F238E27FC236}">
                <a16:creationId xmlns:a16="http://schemas.microsoft.com/office/drawing/2014/main" id="{1A930DFF-6556-4CC8-8586-B45337B2F574}"/>
              </a:ext>
            </a:extLst>
          </p:cNvPr>
          <p:cNvSpPr txBox="1">
            <a:spLocks/>
          </p:cNvSpPr>
          <p:nvPr>
            <p:custDataLst>
              <p:tags r:id="rId1"/>
            </p:custDataLst>
          </p:nvPr>
        </p:nvSpPr>
        <p:spPr bwMode="auto">
          <a:xfrm>
            <a:off x="210484" y="1847850"/>
            <a:ext cx="11233150" cy="4895850"/>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defPPr>
              <a:defRPr lang="de-DE"/>
            </a:defPPr>
            <a:lvl1pPr marL="0" algn="r" defTabSz="914400" rtl="0" eaLnBrk="1" latinLnBrk="0" hangingPunct="1">
              <a:defRPr sz="960" kern="1200">
                <a:solidFill>
                  <a:schemeClr val="tx1"/>
                </a:solidFill>
                <a:latin typeface="Arial" charset="0"/>
                <a:ea typeface="ＭＳ Ｐゴシック" pitchFamily="68"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600"/>
              <a:t>Il ne faut </a:t>
            </a:r>
            <a:r>
              <a:rPr lang="fr-FR" sz="1600" b="1"/>
              <a:t>pas</a:t>
            </a:r>
            <a:r>
              <a:rPr lang="fr-FR" sz="1600"/>
              <a:t> échanger </a:t>
            </a:r>
            <a:r>
              <a:rPr lang="fr-FR" sz="1600" b="1"/>
              <a:t>d'informations actuelles ou futures</a:t>
            </a:r>
            <a:r>
              <a:rPr lang="fr-FR" sz="1600"/>
              <a:t> ou convenir d’accords sur les thèmes suivants : </a:t>
            </a:r>
          </a:p>
          <a:p>
            <a:pPr algn="l"/>
            <a:endParaRPr lang="de-CH" sz="1600" b="1" dirty="0"/>
          </a:p>
          <a:p>
            <a:pPr marL="442913" indent="-285750" algn="l">
              <a:buFont typeface="Wingdings" panose="05000000000000000000" pitchFamily="2" charset="2"/>
              <a:buChar char="Ø"/>
            </a:pPr>
            <a:r>
              <a:rPr lang="fr-FR" sz="1600" b="1"/>
              <a:t>Prix </a:t>
            </a:r>
          </a:p>
          <a:p>
            <a:pPr marL="442913" indent="-285750" algn="l">
              <a:buFont typeface="Wingdings" panose="05000000000000000000" pitchFamily="2" charset="2"/>
              <a:buChar char="Ø"/>
            </a:pPr>
            <a:r>
              <a:rPr lang="fr-FR" sz="1600" b="1"/>
              <a:t>Rabais</a:t>
            </a:r>
          </a:p>
          <a:p>
            <a:pPr marL="442913" indent="-285750" algn="l">
              <a:buFont typeface="Wingdings" panose="05000000000000000000" pitchFamily="2" charset="2"/>
              <a:buChar char="Ø"/>
            </a:pPr>
            <a:r>
              <a:rPr lang="fr-FR" sz="1600" b="1"/>
              <a:t>Marges</a:t>
            </a:r>
          </a:p>
          <a:p>
            <a:pPr marL="442913" indent="-285750" algn="l">
              <a:buFont typeface="Wingdings" panose="05000000000000000000" pitchFamily="2" charset="2"/>
              <a:buChar char="Ø"/>
            </a:pPr>
            <a:r>
              <a:rPr lang="fr-FR" sz="1600" b="1"/>
              <a:t>Forfaits de livraison</a:t>
            </a:r>
          </a:p>
          <a:p>
            <a:pPr marL="442913" indent="-285750" algn="l">
              <a:buFont typeface="Wingdings" panose="05000000000000000000" pitchFamily="2" charset="2"/>
              <a:buChar char="Ø"/>
            </a:pPr>
            <a:r>
              <a:rPr lang="fr-FR" sz="1600" b="1"/>
              <a:t>Actions</a:t>
            </a:r>
          </a:p>
          <a:p>
            <a:pPr marL="442913" indent="-285750" algn="l">
              <a:buFont typeface="Wingdings" panose="05000000000000000000" pitchFamily="2" charset="2"/>
              <a:buChar char="Ø"/>
            </a:pPr>
            <a:r>
              <a:rPr lang="fr-FR" sz="1600" b="1"/>
              <a:t>Offres</a:t>
            </a:r>
          </a:p>
          <a:p>
            <a:pPr marL="442913" indent="-285750" algn="l">
              <a:buFont typeface="Wingdings" panose="05000000000000000000" pitchFamily="2" charset="2"/>
              <a:buChar char="Ø"/>
            </a:pPr>
            <a:r>
              <a:rPr lang="fr-FR" sz="1600" b="1"/>
              <a:t>Prix des véhicules repris </a:t>
            </a:r>
          </a:p>
          <a:p>
            <a:pPr marL="442913" indent="-285750" algn="l">
              <a:buFont typeface="Wingdings" panose="05000000000000000000" pitchFamily="2" charset="2"/>
              <a:buChar char="Ø"/>
            </a:pPr>
            <a:r>
              <a:rPr lang="fr-FR" sz="1600" b="1"/>
              <a:t>Taux horaires</a:t>
            </a:r>
          </a:p>
          <a:p>
            <a:pPr algn="l"/>
            <a:endParaRPr lang="de-CH" sz="1600" dirty="0"/>
          </a:p>
          <a:p>
            <a:pPr algn="l"/>
            <a:r>
              <a:rPr lang="fr-FR" sz="1600"/>
              <a:t>De plus, aucun accord ne doit être convenu concernant les aspects suivants :</a:t>
            </a:r>
          </a:p>
          <a:p>
            <a:pPr marL="442913" indent="-285750" algn="l">
              <a:buFont typeface="Wingdings" panose="05000000000000000000" pitchFamily="2" charset="2"/>
              <a:buChar char="Ø"/>
            </a:pPr>
            <a:r>
              <a:rPr lang="fr-FR" sz="1600" b="1"/>
              <a:t>Répartitions des clients</a:t>
            </a:r>
          </a:p>
          <a:p>
            <a:pPr marL="442913" indent="-285750" algn="l">
              <a:buFont typeface="Wingdings" panose="05000000000000000000" pitchFamily="2" charset="2"/>
              <a:buChar char="Ø"/>
            </a:pPr>
            <a:r>
              <a:rPr lang="fr-FR" sz="1600" b="1"/>
              <a:t>Réalisation d’activités marketing ou renoncement à de telles activités</a:t>
            </a:r>
            <a:r>
              <a:rPr lang="fr-FR" sz="1600"/>
              <a:t> dans certaines régions</a:t>
            </a:r>
          </a:p>
          <a:p>
            <a:pPr algn="l"/>
            <a:endParaRPr lang="de-CH" sz="1400" dirty="0"/>
          </a:p>
        </p:txBody>
      </p:sp>
    </p:spTree>
    <p:extLst>
      <p:ext uri="{BB962C8B-B14F-4D97-AF65-F5344CB8AC3E}">
        <p14:creationId xmlns:p14="http://schemas.microsoft.com/office/powerpoint/2010/main" val="20956795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ATWORKEXPRESSIONTAG" val="Accumsan in duis delenit veniam augue. Claritatem liber aliquip te decima eu. Formas magna sit at euismod iriure. Vopat quarta consuetudium nulla litterarum at.&#10;&#10;Investigationes et habent velit in at. Iis iriure qui seacula me aliquam. Ullamcorper human itatis te fiant modo claritas. Eorum placerat claritas est notare te. Decima ea nibh Accumsan in duis delenit veniam augue. Claritatem. Investigationes et habent velit in at. Iis iriure qui seacula me aliquam. Ullamcorper humanitatis te fiant modo claritas. Eorum placerat claritas est notare te. Decima ea nibh vel iriure et. In est habent amet sed in. Accumsan in duis delenit veniam augue. Claritatem liber aliquip te decima eu. Formas magna sit at euismod iriure. &#10;Ulla-corper humanitatis te fiant modo claritas. Eorum placerat claritas est notare te. Decima ea nibh vel iriure et. In est habent amet sed in. Accumsan in duis delenit veniam augue. Claritatem duis delenit veniam augue liber aliquip te decima eu. Decima ea nibh vel iriure et. In est habent amet sed in. Accumsan in duis delenit veniam augue. Claritatem liber aliquip te decima eu duis delenit veniam augue. Decima ea nibh vel iriure et. "/>
</p:tagLst>
</file>

<file path=ppt/theme/theme1.xml><?xml version="1.0" encoding="utf-8"?>
<a:theme xmlns:a="http://schemas.openxmlformats.org/drawingml/2006/main" name="Master Deutsch, Verhältnis 16:10">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81</Words>
  <Application>Microsoft Office PowerPoint</Application>
  <PresentationFormat>Breitbild</PresentationFormat>
  <Paragraphs>20</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ＭＳ Ｐゴシック</vt:lpstr>
      <vt:lpstr>Arial</vt:lpstr>
      <vt:lpstr>Calibri</vt:lpstr>
      <vt:lpstr>Times</vt:lpstr>
      <vt:lpstr>Wingdings</vt:lpstr>
      <vt:lpstr>Master Deutsch, Verhältnis 16:10</vt:lpstr>
      <vt:lpstr>PowerPoint-Präsentation</vt:lpstr>
      <vt:lpstr>Règles du jeu du droit des cartels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Qualitätssicherungs-Kommission Kundendienstberater</dc:title>
  <dc:creator>Thomas Jäggi</dc:creator>
  <cp:lastModifiedBy>Nils Messerli</cp:lastModifiedBy>
  <cp:revision>626</cp:revision>
  <cp:lastPrinted>2019-10-25T06:13:05Z</cp:lastPrinted>
  <dcterms:created xsi:type="dcterms:W3CDTF">2017-01-11T08:33:09Z</dcterms:created>
  <dcterms:modified xsi:type="dcterms:W3CDTF">2020-12-08T07:29:11Z</dcterms:modified>
</cp:coreProperties>
</file>